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7" r:id="rId2"/>
    <p:sldId id="318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5945"/>
    <a:srgbClr val="36478F"/>
    <a:srgbClr val="71B5D0"/>
    <a:srgbClr val="FED500"/>
    <a:srgbClr val="F9D0CF"/>
    <a:srgbClr val="F29E9C"/>
    <a:srgbClr val="FF5757"/>
    <a:srgbClr val="FF4F4F"/>
    <a:srgbClr val="FF6600"/>
    <a:srgbClr val="5F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8" autoAdjust="0"/>
    <p:restoredTop sz="79412" autoAdjust="0"/>
  </p:normalViewPr>
  <p:slideViewPr>
    <p:cSldViewPr snapToGrid="0">
      <p:cViewPr varScale="1">
        <p:scale>
          <a:sx n="68" d="100"/>
          <a:sy n="68" d="100"/>
        </p:scale>
        <p:origin x="1159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AE48F-C725-43CF-A97C-5470CE77103E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D140D-250A-4A95-A8A0-C405AFD4CE4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3117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baaningenieurs.nl/publicaties/hr-boostcamp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baaningenieurs.nl/publicaties/hr-boostcamp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http://debaaningenieurs.nl/publicaties/</a:t>
            </a:r>
            <a:r>
              <a:rPr lang="nl-NL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hr-boostcamp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D140D-250A-4A95-A8A0-C405AFD4CE4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3471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http://debaaningenieurs.nl/publicaties/</a:t>
            </a:r>
            <a:r>
              <a:rPr lang="nl-NL" sz="1200" b="1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hr-boostcamp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D140D-250A-4A95-A8A0-C405AFD4CE4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3385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6254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781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995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849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0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642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217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127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4869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63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2E541-3356-4B85-8760-24643D94C4C7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45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2E541-3356-4B85-8760-24643D94C4C7}" type="datetimeFigureOut">
              <a:rPr lang="nl-NL" smtClean="0"/>
              <a:t>7-3-2017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2AF52-BDD3-40CE-8160-6F05A640F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967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b6egBc7PmnY?list=PLic4EQrWhg3dA_3WA51Lxr8IGr7UizWD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0580113" y="-1"/>
            <a:ext cx="1077085" cy="1105135"/>
          </a:xfrm>
          <a:prstGeom prst="rect">
            <a:avLst/>
          </a:prstGeom>
          <a:solidFill>
            <a:srgbClr val="105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371" y="230188"/>
            <a:ext cx="694567" cy="701018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0" y="6535436"/>
            <a:ext cx="10580113" cy="1044360"/>
          </a:xfrm>
          <a:prstGeom prst="rect">
            <a:avLst/>
          </a:prstGeom>
          <a:solidFill>
            <a:srgbClr val="105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0" y="6709340"/>
            <a:ext cx="12192000" cy="235612"/>
          </a:xfrm>
          <a:prstGeom prst="rect">
            <a:avLst/>
          </a:prstGeom>
          <a:solidFill>
            <a:srgbClr val="FED500"/>
          </a:solidFill>
          <a:ln>
            <a:solidFill>
              <a:srgbClr val="FED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18278"/>
            <a:ext cx="8384337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 voorbereiding vragen we jullie om:</a:t>
            </a:r>
          </a:p>
          <a:p>
            <a:pPr marL="0" indent="0">
              <a:buNone/>
            </a:pPr>
            <a:endParaRPr lang="nl-NL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Een functie in gedachte te nemen waar je aan wilt sleutelen</a:t>
            </a:r>
          </a:p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Je ziet bijvoorbeeld dat voor deze </a:t>
            </a:r>
            <a:r>
              <a:rPr lang="nl-N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aandachtsfunctie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/>
            <a:r>
              <a:rPr lang="nl-N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Moeilijk mensen te werven zijn</a:t>
            </a:r>
          </a:p>
          <a:p>
            <a:pPr lvl="1"/>
            <a:r>
              <a:rPr lang="nl-N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Veel medewerkers slechter inzetbaar worden</a:t>
            </a:r>
          </a:p>
          <a:p>
            <a:pPr lvl="1"/>
            <a:r>
              <a:rPr lang="nl-N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Er in de toekomst veel gaat veranderen in deze functie</a:t>
            </a:r>
          </a:p>
          <a:p>
            <a:pPr lvl="1"/>
            <a:endParaRPr lang="nl-N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Tijdens de </a:t>
            </a:r>
            <a:r>
              <a:rPr lang="nl-N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boostcamp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ga je zelf aan de slag met deze functie</a:t>
            </a:r>
          </a:p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We vragen je deze functie daarvoor eerst te ontleden in taken</a:t>
            </a:r>
          </a:p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Denk na over de taakonderdelen waaruit deze functie bestaat</a:t>
            </a:r>
          </a:p>
          <a:p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Zie deze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link </a:t>
            </a:r>
            <a:r>
              <a:rPr lang="nl-N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voor een voorbeeld:</a:t>
            </a:r>
          </a:p>
          <a:p>
            <a:pPr marL="0" indent="0">
              <a:buNone/>
            </a:pP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https://youtu.be/b6egBc7PmnY?list=PLic4EQrWhg3dA_3WA51Lxr8IGr7UizWDW</a:t>
            </a:r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1800" dirty="0" smtClean="0">
              <a:latin typeface="Franklin Gothic Book" panose="020B0503020102020204" pitchFamily="34" charset="0"/>
            </a:endParaRPr>
          </a:p>
          <a:p>
            <a:pPr lvl="1"/>
            <a:endParaRPr lang="nl-NL" dirty="0" smtClean="0"/>
          </a:p>
          <a:p>
            <a:endParaRPr lang="nl-NL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838200" y="307693"/>
            <a:ext cx="10515600" cy="1325563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1059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HUISWERK HR BOOSTCAMP</a:t>
            </a:r>
            <a:br>
              <a:rPr lang="nl-NL" sz="3200" b="1" dirty="0" smtClean="0">
                <a:solidFill>
                  <a:srgbClr val="10594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SLEUTELEN AAN FUNCTIES</a:t>
            </a:r>
            <a:br>
              <a:rPr lang="nl-N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 DORENBOSCH / MAART 2017</a:t>
            </a:r>
            <a:endParaRPr lang="nl-NL" sz="12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7589245" y="1923609"/>
            <a:ext cx="4168929" cy="3748391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ONDERSCHEID TAKEN</a:t>
            </a:r>
          </a:p>
          <a:p>
            <a:endParaRPr lang="nl-NL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TAKEN ZIJN ANDERS, WANNEER ZE:</a:t>
            </a:r>
          </a:p>
          <a:p>
            <a:endParaRPr lang="nl-NL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VERSCHILLENDE KENNIS/HOUDING/ VAARDIGHEDEN VRAGEN</a:t>
            </a:r>
          </a:p>
          <a:p>
            <a:pPr marL="342900" indent="-342900">
              <a:buFontTx/>
              <a:buChar char="-"/>
            </a:pPr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 VERSCHILLEND DOEL DIENEN</a:t>
            </a:r>
          </a:p>
          <a:p>
            <a:pPr marL="342900" indent="-342900">
              <a:buFontTx/>
              <a:buChar char="-"/>
            </a:pPr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VERSCHILLENDE WAARDE TOEVOEGEN</a:t>
            </a:r>
          </a:p>
          <a:p>
            <a:pPr marL="342900" indent="-342900">
              <a:buFontTx/>
              <a:buChar char="-"/>
            </a:pPr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 VERSCHILLENDE MENSEN WORDEN VERRICHT</a:t>
            </a:r>
          </a:p>
          <a:p>
            <a:pPr marL="342900" indent="-342900">
              <a:buFontTx/>
              <a:buChar char="-"/>
            </a:pPr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 VERSCHILLENDE (WERK)PLEKKEN WORDEN VERRICHT </a:t>
            </a:r>
          </a:p>
          <a:p>
            <a:pPr marL="342900" indent="-342900">
              <a:buFontTx/>
              <a:buChar char="-"/>
            </a:pPr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VERSCHILLEND GEREEDSCHAP/ TECHNIEK VEREISEN</a:t>
            </a:r>
          </a:p>
          <a:p>
            <a:pPr marL="342900" indent="-342900">
              <a:buFontTx/>
              <a:buChar char="-"/>
            </a:pPr>
            <a:endParaRPr lang="nl-NL" sz="1400" dirty="0" smtClean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73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0580113" y="-1"/>
            <a:ext cx="1077085" cy="1105135"/>
          </a:xfrm>
          <a:prstGeom prst="rect">
            <a:avLst/>
          </a:prstGeom>
          <a:solidFill>
            <a:srgbClr val="105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371" y="230188"/>
            <a:ext cx="694567" cy="701018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0" y="6535436"/>
            <a:ext cx="10580113" cy="1044360"/>
          </a:xfrm>
          <a:prstGeom prst="rect">
            <a:avLst/>
          </a:prstGeom>
          <a:solidFill>
            <a:srgbClr val="1059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0" y="6709340"/>
            <a:ext cx="12192000" cy="235612"/>
          </a:xfrm>
          <a:prstGeom prst="rect">
            <a:avLst/>
          </a:prstGeom>
          <a:solidFill>
            <a:srgbClr val="FED500"/>
          </a:solidFill>
          <a:ln>
            <a:solidFill>
              <a:srgbClr val="FED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/>
          <p:cNvSpPr/>
          <p:nvPr/>
        </p:nvSpPr>
        <p:spPr>
          <a:xfrm>
            <a:off x="464779" y="1524836"/>
            <a:ext cx="2445618" cy="1834410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GROTE</a:t>
            </a:r>
            <a:br>
              <a:rPr 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TAAK</a:t>
            </a:r>
            <a:endParaRPr lang="nl-NL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747883" y="3602592"/>
            <a:ext cx="1851508" cy="1408063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MIDDEL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GROTE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TAAK</a:t>
            </a:r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1528056" y="5253987"/>
            <a:ext cx="1360983" cy="1049038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</a:t>
            </a:r>
          </a:p>
          <a:p>
            <a:pPr algn="ctr"/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TAAK</a:t>
            </a:r>
            <a:endParaRPr lang="nl-N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hthoek 29"/>
          <p:cNvSpPr/>
          <p:nvPr/>
        </p:nvSpPr>
        <p:spPr>
          <a:xfrm>
            <a:off x="3006027" y="1524836"/>
            <a:ext cx="2445618" cy="1834410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GROTE</a:t>
            </a:r>
            <a:br>
              <a:rPr 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TAAK</a:t>
            </a:r>
            <a:endParaRPr lang="nl-NL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hthoek 30"/>
          <p:cNvSpPr/>
          <p:nvPr/>
        </p:nvSpPr>
        <p:spPr>
          <a:xfrm>
            <a:off x="5547275" y="1538853"/>
            <a:ext cx="2445618" cy="1834410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GROTE</a:t>
            </a:r>
            <a:br>
              <a:rPr 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TAAK</a:t>
            </a:r>
            <a:endParaRPr lang="nl-NL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hthoek 31"/>
          <p:cNvSpPr/>
          <p:nvPr/>
        </p:nvSpPr>
        <p:spPr>
          <a:xfrm>
            <a:off x="8088523" y="1524836"/>
            <a:ext cx="2445618" cy="1834410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GROTE</a:t>
            </a:r>
            <a:br>
              <a:rPr 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TAAK</a:t>
            </a:r>
            <a:endParaRPr lang="nl-NL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hthoek 32"/>
          <p:cNvSpPr/>
          <p:nvPr/>
        </p:nvSpPr>
        <p:spPr>
          <a:xfrm>
            <a:off x="2730426" y="3606792"/>
            <a:ext cx="1851508" cy="1408063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MIDDEL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GROTE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TAAK</a:t>
            </a:r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hthoek 33"/>
          <p:cNvSpPr/>
          <p:nvPr/>
        </p:nvSpPr>
        <p:spPr>
          <a:xfrm>
            <a:off x="4708940" y="3602585"/>
            <a:ext cx="1851508" cy="1408063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MIDDEL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GROTE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TAAK</a:t>
            </a:r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hthoek 34"/>
          <p:cNvSpPr/>
          <p:nvPr/>
        </p:nvSpPr>
        <p:spPr>
          <a:xfrm>
            <a:off x="6687454" y="3599783"/>
            <a:ext cx="1851508" cy="1408063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MIDDEL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GROTE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TAAK</a:t>
            </a:r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hthoek 35"/>
          <p:cNvSpPr/>
          <p:nvPr/>
        </p:nvSpPr>
        <p:spPr>
          <a:xfrm>
            <a:off x="8682633" y="3582261"/>
            <a:ext cx="1851508" cy="1408063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MIDDEL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GROTE</a:t>
            </a:r>
          </a:p>
          <a:p>
            <a:pPr algn="ctr"/>
            <a:r>
              <a:rPr lang="nl-NL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TAAK</a:t>
            </a:r>
            <a:endParaRPr 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Rechthoek 36"/>
          <p:cNvSpPr/>
          <p:nvPr/>
        </p:nvSpPr>
        <p:spPr>
          <a:xfrm>
            <a:off x="3041034" y="5262401"/>
            <a:ext cx="1360983" cy="1049038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</a:t>
            </a:r>
          </a:p>
          <a:p>
            <a:pPr algn="ctr"/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TAAK</a:t>
            </a:r>
            <a:endParaRPr lang="nl-N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hthoek 37"/>
          <p:cNvSpPr/>
          <p:nvPr/>
        </p:nvSpPr>
        <p:spPr>
          <a:xfrm>
            <a:off x="4564702" y="5262401"/>
            <a:ext cx="1360983" cy="1049038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</a:t>
            </a:r>
          </a:p>
          <a:p>
            <a:pPr algn="ctr"/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TAAK</a:t>
            </a:r>
            <a:endParaRPr lang="nl-N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6089592" y="5248383"/>
            <a:ext cx="1360983" cy="1049038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</a:t>
            </a:r>
          </a:p>
          <a:p>
            <a:pPr algn="ctr"/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TAAK</a:t>
            </a:r>
            <a:endParaRPr lang="nl-N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hthoek 39"/>
          <p:cNvSpPr/>
          <p:nvPr/>
        </p:nvSpPr>
        <p:spPr>
          <a:xfrm>
            <a:off x="7602570" y="5242774"/>
            <a:ext cx="1360983" cy="1049038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</a:t>
            </a:r>
          </a:p>
          <a:p>
            <a:pPr algn="ctr"/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TAAK</a:t>
            </a:r>
            <a:endParaRPr lang="nl-N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hthoek 40"/>
          <p:cNvSpPr/>
          <p:nvPr/>
        </p:nvSpPr>
        <p:spPr>
          <a:xfrm>
            <a:off x="9138150" y="5242774"/>
            <a:ext cx="1360983" cy="1049038"/>
          </a:xfrm>
          <a:prstGeom prst="rect">
            <a:avLst/>
          </a:prstGeom>
          <a:solidFill>
            <a:srgbClr val="FFFF00"/>
          </a:solidFill>
          <a:ln w="28575">
            <a:solidFill>
              <a:srgbClr val="10594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KLEINE</a:t>
            </a:r>
          </a:p>
          <a:p>
            <a:pPr algn="ctr"/>
            <a:r>
              <a:rPr lang="nl-NL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TAAK</a:t>
            </a:r>
            <a:endParaRPr lang="nl-NL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hthoek 41"/>
          <p:cNvSpPr/>
          <p:nvPr/>
        </p:nvSpPr>
        <p:spPr>
          <a:xfrm>
            <a:off x="366125" y="145139"/>
            <a:ext cx="10090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solidFill>
                  <a:srgbClr val="10594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TAAKDIAGRAM</a:t>
            </a:r>
          </a:p>
          <a:p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Welke taken behoren tot de </a:t>
            </a:r>
            <a:r>
              <a:rPr lang="nl-NL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aandachtsfunctie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? Wat doet men precies? Wat zijn grote en kleine taken kijkend naar de </a:t>
            </a:r>
          </a:p>
          <a:p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elatieve werktijd die gemoeid is met elke taak in deze functie? </a:t>
            </a:r>
            <a:r>
              <a:rPr lang="nl-NL" sz="14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nl-N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oe ziet het werk er op dit moment uit? Vul hieronder in!</a:t>
            </a:r>
            <a:endParaRPr lang="nl-NL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400" dirty="0"/>
          </a:p>
        </p:txBody>
      </p:sp>
      <p:sp>
        <p:nvSpPr>
          <p:cNvPr id="43" name="Rechthoek 42"/>
          <p:cNvSpPr/>
          <p:nvPr/>
        </p:nvSpPr>
        <p:spPr>
          <a:xfrm>
            <a:off x="464779" y="1002551"/>
            <a:ext cx="4986866" cy="3758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FUNCTIETITEL: …………..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4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2260</TotalTime>
  <Words>220</Words>
  <Application>Microsoft Office PowerPoint</Application>
  <PresentationFormat>Breedbeeld</PresentationFormat>
  <Paragraphs>65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Franklin Gothic Book</vt:lpstr>
      <vt:lpstr>Montserrat</vt:lpstr>
      <vt:lpstr>Kantoorthema</vt:lpstr>
      <vt:lpstr>HUISWERK HR BOOSTCAMP SLEUTELEN AAN FUNCTIES  LUC DORENBOSCH / MAART 2017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BOOSTCAMP JOB ENGINEERING</dc:title>
  <dc:creator>Luc Dorenbosch</dc:creator>
  <cp:lastModifiedBy>Luc Dorenbosch</cp:lastModifiedBy>
  <cp:revision>92</cp:revision>
  <dcterms:created xsi:type="dcterms:W3CDTF">2016-09-10T23:14:27Z</dcterms:created>
  <dcterms:modified xsi:type="dcterms:W3CDTF">2017-03-07T14:56:17Z</dcterms:modified>
</cp:coreProperties>
</file>